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803816-BB54-4681-863F-ADB716A2B89F}">
  <a:tblStyle styleId="{C2803816-BB54-4681-863F-ADB716A2B8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www.ci2.es/software-ec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sistemaimpulsa.com/blog/crm-en-mexico-que-opciones-teng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thesslstore.com/blog/runtime-encryption-gap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63" name="Google Shape;163;p2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{C2803816-BB54-4681-863F-ADB716A2B89F}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